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Economica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Economica-bold.fntdata"/><Relationship Id="rId41" Type="http://schemas.openxmlformats.org/officeDocument/2006/relationships/font" Target="fonts/Economica-regular.fntdata"/><Relationship Id="rId22" Type="http://schemas.openxmlformats.org/officeDocument/2006/relationships/slide" Target="slides/slide17.xml"/><Relationship Id="rId44" Type="http://schemas.openxmlformats.org/officeDocument/2006/relationships/font" Target="fonts/Economica-boldItalic.fntdata"/><Relationship Id="rId21" Type="http://schemas.openxmlformats.org/officeDocument/2006/relationships/slide" Target="slides/slide16.xml"/><Relationship Id="rId43" Type="http://schemas.openxmlformats.org/officeDocument/2006/relationships/font" Target="fonts/Economica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today is to teach you to think like a linux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who learns to program understands the flow of code, how loops and functions and arrays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wanna do that for linux, the basic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need help or have questions or concerns, please stop me so i can help, i can explain more, explain less, or explain differently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wanna know more about concepts PLEASE ask, more knowledge is better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70c9a57e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70c9a57e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no power button, turns on with connect 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keyboard mouse monitor and sd card first, then power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red light power, green light writing so don't unplug on green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0c9a57e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0c9a57e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terminal and how commands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terminal, simplest commands, update commands, add the extra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apt apt-get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sudo and root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a firewall management program </a:t>
            </a:r>
            <a:r>
              <a:rPr lang="en"/>
              <a:t>that's</a:t>
            </a:r>
            <a:r>
              <a:rPr lang="en"/>
              <a:t> installed by default in ubuntu and mint, but we have to add it for pi. will use it later but wanted you to download something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and &amp;&amp; and sh (shell) and bash (show off file recovery)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-d -f -df etc standalones change how command operates, some select specific files, more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indent in shell script is two spaces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0c9a57e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70c9a57e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ls command lets us see information about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give files permissions.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users and groups, root user, notice that sudo nano made a file owned by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filesystem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70c9a57e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70c9a57e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working directory, where things happen, the ls files are in the working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and root, fixed locations, </a:t>
            </a:r>
            <a:r>
              <a:rPr lang="en"/>
              <a:t>it's</a:t>
            </a:r>
            <a:r>
              <a:rPr lang="en"/>
              <a:t> a tree, root folder belongs to the root user gotta use sudo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the up down in the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anywhere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blank cd </a:t>
            </a:r>
            <a:r>
              <a:rPr lang="en"/>
              <a:t>will</a:t>
            </a:r>
            <a:r>
              <a:rPr lang="en"/>
              <a:t> take you to your home folder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play around with cd and mkdir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70c9a57e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70c9a57e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70c9a57e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70c9a57e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asks if </a:t>
            </a:r>
            <a:r>
              <a:rPr lang="en"/>
              <a:t>there's</a:t>
            </a:r>
            <a:r>
              <a:rPr lang="en"/>
              <a:t> a conflict, otherwise </a:t>
            </a:r>
            <a:r>
              <a:rPr lang="en"/>
              <a:t>default</a:t>
            </a:r>
            <a:r>
              <a:rPr lang="en"/>
              <a:t> overwrites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does it even if there are issues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70c9a57e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70c9a57e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does for folders cuz has to do it for everything inside the folder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70c9a57e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70c9a57e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0c9a57e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70c9a57e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ports and how to connect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TCP/UDP exist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22, 80, and 443 and http and https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forwarding is mapping a lower level port to a higher level 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 is sending a specific port to a specific website. reverse proxy routes ports thru the firewall to websites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70c9a57e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70c9a57e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preinstalled on ubuntu and mint, firewall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enabled the ports we need for ssh and to host internet traffic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76c6602b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76c6602b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70c9a57e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70c9a57e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is a protocol to allow remote access to other computers on the same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you would run the ip a command and connect from another computer to that, but school wifi weird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tailscale as our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the tailscale tray icon, hover over network device, then my devices, then click the raspberry pi. this copies that ip address. </a:t>
            </a:r>
            <a:r>
              <a:rPr lang="en"/>
              <a:t>it's</a:t>
            </a:r>
            <a:r>
              <a:rPr lang="en"/>
              <a:t> the same one listed in tailscale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cmd, ssh user@ip, fingerprint yes, password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want run ping and the ip address of your laptop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70c9a57e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70c9a57e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open vnc viewer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</a:t>
            </a:r>
            <a:r>
              <a:rPr lang="en"/>
              <a:t> like ssh but for the </a:t>
            </a:r>
            <a:r>
              <a:rPr lang="en"/>
              <a:t>whole keyboard mouse and monitor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ip in the top, enter credentials and remember password and join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vnc is optional for today because everything is in terminal, but very useful for actual stuff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70c9a57e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70c9a57e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OSs and so much hardware makes predicting software behavior difficult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computer is a pool of mystery liquid, a container is a box for a single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box is identical, so they all act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poke holes in the box so the program can access the network and filesystem and you can bridge them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is the program that creates and manages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docker compose </a:t>
            </a:r>
            <a:r>
              <a:rPr lang="en"/>
              <a:t>and</a:t>
            </a:r>
            <a:r>
              <a:rPr lang="en"/>
              <a:t> why not regular docker run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0c9a57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0c9a57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 docker to keep stuff organized. apt packages are very messy and chaotic. terminal based not as clean as windows applications. docker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guy says it best why i use docker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70c9a57e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70c9a57e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wget is like curl, but it is usually used just to download a file hosted at a specific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doing now is downloading these docker compose files, making </a:t>
            </a:r>
            <a:r>
              <a:rPr lang="en"/>
              <a:t>directories</a:t>
            </a:r>
            <a:r>
              <a:rPr lang="en"/>
              <a:t> for them, moving them and </a:t>
            </a:r>
            <a:r>
              <a:rPr lang="en"/>
              <a:t>renaming</a:t>
            </a:r>
            <a:r>
              <a:rPr lang="en"/>
              <a:t> them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wget the files and mkdirs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yaml structure and show them in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launch and access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fill out, launch, and access 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0c9a57e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0c9a57e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70c9a57e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70c9a57e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70c9a57e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70c9a57e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0c9a57e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0c9a57e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acadd03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acadd03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76c6602b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76c6602b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let us control the pi from our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use realvnc, it's worse and paywalled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acadd03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acadd03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 want all of our documentation to look. an overview for each system we employ and activity entires detailing exactly what we did, how, and when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did this in my trade school engineering class and it was very useful even tho we didnt need to go back that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us to have the best documentation in rp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70c9a57e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70c9a57e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70c9a57e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70c9a57e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0c9a57e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70c9a57e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70c9a57e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70c9a57e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70c9a57e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70c9a57e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0c9a57e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0c9a57e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 is a vpn, makes a virtual network so devices in same github organization can see each other even on different wifi networks,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the github organization so that all of these devices can see </a:t>
            </a:r>
            <a:r>
              <a:rPr lang="en"/>
              <a:t>each other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0c9a57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0c9a57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0c9a57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0c9a57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the underlying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distros </a:t>
            </a:r>
            <a:r>
              <a:rPr lang="en"/>
              <a:t>diverging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debian -&gt; ubuntu -&gt; mint (very sim)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actually gonna use, important to know for research that there are differences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0c9a57e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0c9a57e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mint or ubuntu, same i like mint, nothing you </a:t>
            </a:r>
            <a:r>
              <a:rPr lang="en"/>
              <a:t>can't</a:t>
            </a:r>
            <a:r>
              <a:rPr lang="en"/>
              <a:t> get around with some know 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server runs ubuntu server, headless, aka no gui only terminal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switch to mint maybe or just install a gui on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70c9a57e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70c9a57e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pi, rasbian like verys tripped down debian,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identical operation, nearly identical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warned pis are very slow, give them some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shut down properly cuz microsd unstable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</a:t>
            </a:r>
            <a:r>
              <a:rPr lang="en"/>
              <a:t> worry about low voltage warnings, it </a:t>
            </a:r>
            <a:r>
              <a:rPr lang="en"/>
              <a:t>doesn't</a:t>
            </a:r>
            <a:r>
              <a:rPr lang="en"/>
              <a:t> actually affect us for what we’re doing (i ran on low voltage for a whole semester)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0c9a57e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0c9a57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nc-viewer.en.softonic.com/" TargetMode="External"/><Relationship Id="rId4" Type="http://schemas.openxmlformats.org/officeDocument/2006/relationships/hyperlink" Target="https://www.realvnc.com/en/connect/download/viewer/macos/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tailscale.com/download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document/d/1TD9p69H3vgJmq5m7MJEX0zxIRoKZsm88UIt-0wRhieU/edit?usp=sharing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AthenaShikata/Random/blob/main/many%20linux%20commands.tx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Workshop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Evan Peres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1451" l="13898" r="7934" t="12441"/>
          <a:stretch/>
        </p:blipFill>
        <p:spPr>
          <a:xfrm>
            <a:off x="42950" y="65800"/>
            <a:ext cx="4765174" cy="3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650" y="1971875"/>
            <a:ext cx="5152298" cy="28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644225" y="2813400"/>
            <a:ext cx="495600" cy="495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&amp; Upgrade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update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apt upgrade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sudo apt install ufw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nano uu.sh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0" y="2967545"/>
            <a:ext cx="6454251" cy="19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uu.sh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225225"/>
            <a:ext cx="85206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sdsurp:sdsurp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u+x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754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./uu.sh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475" y="464655"/>
            <a:ext cx="4584375" cy="40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931763" y="4505775"/>
            <a:ext cx="148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r=4 w=2 x=1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= change directory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pwd = print working directory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= home directory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 = root directory (equivalent of windows C: drive)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./foldername = enter child folder under working directory (down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.. = enter parent folder above working directory (up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/folder/folder/folder = move to this folder from anywhere! (teleportation)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mkdir = make a folder in the working directory or anywhere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12714" l="0" r="0" t="12535"/>
          <a:stretch/>
        </p:blipFill>
        <p:spPr>
          <a:xfrm>
            <a:off x="3962450" y="19600"/>
            <a:ext cx="5181550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25225"/>
            <a:ext cx="41652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= list directory contents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= lists </a:t>
            </a:r>
            <a:r>
              <a:rPr lang="en"/>
              <a:t>every</a:t>
            </a:r>
            <a:r>
              <a:rPr lang="en"/>
              <a:t> visible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-a = lists all files including hidden </a:t>
            </a:r>
            <a:br>
              <a:rPr lang="en"/>
            </a:br>
            <a:r>
              <a:rPr lang="en"/>
              <a:t>files (files that start with a . are hidden)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= lists permissions and date modified for all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./file = lists only that file’s info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00" y="1678250"/>
            <a:ext cx="4667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files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 [options] source_name destination_name</a:t>
            </a:r>
            <a:br>
              <a:rPr lang="en"/>
            </a:br>
            <a:r>
              <a:rPr lang="en"/>
              <a:t>	ex: mv test.txt ./Desktop/test.txt     or     mv test1.txt test2.txt (renamed!)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[options] source1 source2 source3 destination_path</a:t>
            </a:r>
            <a:br>
              <a:rPr lang="en"/>
            </a:br>
            <a:r>
              <a:rPr lang="en"/>
              <a:t>	</a:t>
            </a:r>
            <a:r>
              <a:rPr lang="en" sz="1600"/>
              <a:t>ex: mv test1.txt test2.txt test3.txt ./Desktop (moves files or folders into </a:t>
            </a:r>
            <a:r>
              <a:rPr lang="en" sz="1600"/>
              <a:t>Desktop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./source ./destination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</a:t>
            </a:r>
            <a:r>
              <a:rPr lang="en"/>
              <a:t> interactive     -f force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Files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[options] source destination (already existing files will be overwritten!)</a:t>
            </a:r>
            <a:br>
              <a:rPr lang="en"/>
            </a:br>
            <a:r>
              <a:rPr lang="en"/>
              <a:t>	ex: cp test1.txt test2.txt     or     cp test1.txt ./Desktop/test2.txt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cp</a:t>
            </a:r>
            <a:r>
              <a:rPr lang="en"/>
              <a:t> [options] source1 source2 source3 destination_path</a:t>
            </a:r>
            <a:br>
              <a:rPr lang="en"/>
            </a:br>
            <a:r>
              <a:rPr lang="en"/>
              <a:t>	ex: mv test1.txt test2.txt test3.txt ./Desktop (copies files to Desktop)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-R source destination (copies folders!)</a:t>
            </a:r>
            <a:br>
              <a:rPr lang="en"/>
            </a:br>
            <a:r>
              <a:rPr lang="en"/>
              <a:t>	ex: cp ./test1 ./test2 (copies test1 folder into test2)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Files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r>
              <a:rPr lang="en"/>
              <a:t> [options] target</a:t>
            </a:r>
            <a:br>
              <a:rPr lang="en"/>
            </a:br>
            <a:r>
              <a:rPr lang="en"/>
              <a:t>	ex: rm test.txt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[options] target1 </a:t>
            </a:r>
            <a:r>
              <a:rPr lang="en"/>
              <a:t>target2 target3 (removes multiple!)</a:t>
            </a:r>
            <a:br>
              <a:rPr lang="en"/>
            </a:br>
            <a:r>
              <a:rPr lang="en"/>
              <a:t>	ex: rm test1.txt test2.txt test3.txt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-R ./target (removes folders!)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Network/Port Hierarchy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6"/>
            <a:ext cx="8520600" cy="193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3959575" y="2388475"/>
            <a:ext cx="1129500" cy="6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069675" y="2577175"/>
            <a:ext cx="90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Reverse Proxy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181400" y="2690725"/>
            <a:ext cx="112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(usually 80 and 443)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&amp; ufw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ufw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enable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22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443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5900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ufw status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32178" l="0" r="24259" t="26787"/>
          <a:stretch/>
        </p:blipFill>
        <p:spPr>
          <a:xfrm>
            <a:off x="2922425" y="1407038"/>
            <a:ext cx="6140525" cy="2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(on laptop in command line)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25225"/>
            <a:ext cx="85206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sdsurp@”raspberry pi tailscale ip”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password: changeme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 tailscale ip found here: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pi: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tailscale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ip a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725" y="2532550"/>
            <a:ext cx="3955778" cy="2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8441" t="0"/>
          <a:stretch/>
        </p:blipFill>
        <p:spPr>
          <a:xfrm>
            <a:off x="3362675" y="1747125"/>
            <a:ext cx="5601001" cy="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VNC</a:t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690600" y="3580975"/>
            <a:ext cx="6399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4301875" y="930100"/>
            <a:ext cx="4803526" cy="3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5" y="1799925"/>
            <a:ext cx="4554571" cy="1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usermod -a -G docker evanp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reboot (you’ll need to reconnect to ssh and vnc)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548"/>
            <a:ext cx="9143999" cy="445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315925"/>
            <a:ext cx="8520600" cy="4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mkdir /Docker /Docker/1 /Docker/2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-R sdsurp:sdsurp /Docker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mv ./linux_workshop1.yaml /Docker/1/docker-compose.yaml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./linux_workshop2.yaml /Docker/2/docker-compose.yaml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nano ./docker-compose.yaml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3595"/>
          <a:stretch/>
        </p:blipFill>
        <p:spPr>
          <a:xfrm>
            <a:off x="0" y="359350"/>
            <a:ext cx="9144001" cy="44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browser go to localhost:90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242" y="0"/>
            <a:ext cx="37235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11700" y="1225225"/>
            <a:ext cx="85206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 /Docker/2/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 ./docker-compose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browser go to localhost: whatever port you specified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docker-compose down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down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Software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VNC Viewer Softonic</a:t>
            </a:r>
            <a:r>
              <a:rPr lang="en"/>
              <a:t> for Windows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 VNC</a:t>
            </a:r>
            <a:r>
              <a:rPr lang="en"/>
              <a:t> for Mac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Tailscale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7468" l="0" r="0" t="10368"/>
          <a:stretch/>
        </p:blipFill>
        <p:spPr>
          <a:xfrm>
            <a:off x="3986625" y="1225225"/>
            <a:ext cx="4927224" cy="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0" r="0" t="22970"/>
          <a:stretch/>
        </p:blipFill>
        <p:spPr>
          <a:xfrm>
            <a:off x="-164150" y="3718225"/>
            <a:ext cx="3940950" cy="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025" y="3181350"/>
            <a:ext cx="5615975" cy="199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4" idx="1"/>
            <a:endCxn id="74" idx="3"/>
          </p:cNvCxnSpPr>
          <p:nvPr/>
        </p:nvCxnSpPr>
        <p:spPr>
          <a:xfrm>
            <a:off x="311700" y="29022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4425" y="1600275"/>
            <a:ext cx="1435350" cy="12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Our Documentation Will Look Like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Copy of the Documentation For Viewing Purposes 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704075"/>
            <a:ext cx="3605950" cy="31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975" y="1704075"/>
            <a:ext cx="2606626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600" y="1704075"/>
            <a:ext cx="2606624" cy="22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600" y="3217870"/>
            <a:ext cx="2606626" cy="181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wanna try this out for yourself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149025"/>
            <a:ext cx="85206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recommend vms, I </a:t>
            </a:r>
            <a:r>
              <a:rPr lang="en"/>
              <a:t>can't</a:t>
            </a:r>
            <a:r>
              <a:rPr lang="en"/>
              <a:t> get them to work properly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 dual booting or use and old laptop or desktop as a home 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up self hosting projects like jellyfin, nextcloud, seafile, vaultwarden,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portainer, </a:t>
            </a:r>
            <a:r>
              <a:rPr lang="en"/>
              <a:t>it's</a:t>
            </a:r>
            <a:r>
              <a:rPr lang="en"/>
              <a:t> cleaner browser based docker 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and stack exchange are your best friends for everything. “90% of a </a:t>
            </a:r>
            <a:r>
              <a:rPr lang="en"/>
              <a:t>programmer's</a:t>
            </a:r>
            <a:r>
              <a:rPr lang="en"/>
              <a:t> time is spent looking for someone else’s solution” (quote: my mechatronics teacher) and </a:t>
            </a:r>
            <a:r>
              <a:rPr lang="en"/>
              <a:t>it's</a:t>
            </a:r>
            <a:r>
              <a:rPr lang="en"/>
              <a:t> the same with linux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Buy a cheap website to host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Setup multiple minecraft servers at once (dm for the dns records cuz the internet is randomly really bad at explaining how to set them up properly)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lots of linux commands</a:t>
            </a:r>
            <a:endParaRPr/>
          </a:p>
        </p:txBody>
      </p:sp>
      <p:sp>
        <p:nvSpPr>
          <p:cNvPr id="296" name="Google Shape;296;p46"/>
          <p:cNvSpPr txBox="1"/>
          <p:nvPr>
            <p:ph idx="4294967295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https://github.com/AthenaShikata/Random/blob/main/many%20linux%20commands.txt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login (can do before session)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775" y="101025"/>
            <a:ext cx="3940950" cy="1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13434" t="0"/>
          <a:stretch/>
        </p:blipFill>
        <p:spPr>
          <a:xfrm>
            <a:off x="0" y="1147225"/>
            <a:ext cx="3125825" cy="26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 flipH="1" rot="10800000">
            <a:off x="455725" y="1433800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666" y="1106700"/>
            <a:ext cx="2477763" cy="374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2823275" y="3915125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203" y="1147220"/>
            <a:ext cx="3125825" cy="3431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/>
          <p:nvPr/>
        </p:nvCxnSpPr>
        <p:spPr>
          <a:xfrm rot="10800000">
            <a:off x="7962200" y="3975050"/>
            <a:ext cx="795300" cy="5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995350" y="2623850"/>
            <a:ext cx="344100" cy="34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Background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20600" l="0" r="0" t="22302"/>
          <a:stretch/>
        </p:blipFill>
        <p:spPr>
          <a:xfrm>
            <a:off x="0" y="764326"/>
            <a:ext cx="9144001" cy="370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9725"/>
            <a:ext cx="4571999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7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31" y="2122125"/>
            <a:ext cx="3090475" cy="26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Setup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